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4" r:id="rId8"/>
    <p:sldId id="261" r:id="rId9"/>
    <p:sldId id="262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-450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212D38-02B2-4BCE-AB74-D2991B82A44A}" type="doc">
      <dgm:prSet loTypeId="urn:microsoft.com/office/officeart/2008/layout/RadialCluster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41361682-AA89-4D06-B04F-DFB7312ABA05}">
      <dgm:prSet phldrT="[Texto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dirty="0" smtClean="0"/>
            <a:t>Usuario</a:t>
          </a:r>
          <a:endParaRPr lang="es-ES" dirty="0"/>
        </a:p>
      </dgm:t>
    </dgm:pt>
    <dgm:pt modelId="{9B4DBB99-2AF6-41C9-AE60-91198858E430}" type="parTrans" cxnId="{0412AB26-BC06-4AE2-859E-D34CB21F3DEA}">
      <dgm:prSet/>
      <dgm:spPr/>
      <dgm:t>
        <a:bodyPr/>
        <a:lstStyle/>
        <a:p>
          <a:endParaRPr lang="es-ES"/>
        </a:p>
      </dgm:t>
    </dgm:pt>
    <dgm:pt modelId="{3D9DBCCC-A1EE-4376-A3EA-68AEBBD111BD}" type="sibTrans" cxnId="{0412AB26-BC06-4AE2-859E-D34CB21F3DEA}">
      <dgm:prSet/>
      <dgm:spPr/>
      <dgm:t>
        <a:bodyPr/>
        <a:lstStyle/>
        <a:p>
          <a:endParaRPr lang="es-ES"/>
        </a:p>
      </dgm:t>
    </dgm:pt>
    <dgm:pt modelId="{21DD3734-6057-4995-85CA-EB5D383F9F2F}">
      <dgm:prSet phldrT="[Texto]" custT="1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dirty="0" smtClean="0"/>
            <a:t>Anuncio</a:t>
          </a:r>
          <a:endParaRPr lang="es-ES" sz="1600" dirty="0"/>
        </a:p>
      </dgm:t>
    </dgm:pt>
    <dgm:pt modelId="{DA23A18E-8A18-4418-9225-DA74A57677FE}" type="parTrans" cxnId="{114F486F-9FF3-4E83-9D04-461A5E707C98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s-ES"/>
        </a:p>
      </dgm:t>
    </dgm:pt>
    <dgm:pt modelId="{0D76599A-BC1C-46FE-ABDA-834119F66871}" type="sibTrans" cxnId="{114F486F-9FF3-4E83-9D04-461A5E707C98}">
      <dgm:prSet/>
      <dgm:spPr/>
      <dgm:t>
        <a:bodyPr/>
        <a:lstStyle/>
        <a:p>
          <a:endParaRPr lang="es-ES"/>
        </a:p>
      </dgm:t>
    </dgm:pt>
    <dgm:pt modelId="{2DD75713-8872-4B9C-B729-8628D92A10D4}">
      <dgm:prSet phldrT="[Texto]" custT="1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dirty="0" smtClean="0"/>
            <a:t>Blog</a:t>
          </a:r>
          <a:endParaRPr lang="es-ES" sz="1600" dirty="0"/>
        </a:p>
      </dgm:t>
    </dgm:pt>
    <dgm:pt modelId="{22BD86BC-54CB-47A9-AC31-7446D7D793A9}" type="parTrans" cxnId="{75339915-4945-441D-8309-2628ACCEEB95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s-ES"/>
        </a:p>
      </dgm:t>
    </dgm:pt>
    <dgm:pt modelId="{C29F0F93-B96F-498E-98B6-34407102542F}" type="sibTrans" cxnId="{75339915-4945-441D-8309-2628ACCEEB95}">
      <dgm:prSet/>
      <dgm:spPr/>
      <dgm:t>
        <a:bodyPr/>
        <a:lstStyle/>
        <a:p>
          <a:endParaRPr lang="es-ES"/>
        </a:p>
      </dgm:t>
    </dgm:pt>
    <dgm:pt modelId="{B7B92035-509B-4567-8C22-DC4315495F0A}">
      <dgm:prSet phldrT="[Texto]" custT="1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s-ES" sz="1600" dirty="0" smtClean="0"/>
            <a:t>Articulo</a:t>
          </a:r>
          <a:endParaRPr lang="es-ES" sz="1600" dirty="0"/>
        </a:p>
      </dgm:t>
    </dgm:pt>
    <dgm:pt modelId="{CDAFB534-FAA3-48FD-A142-EED328A0D007}" type="parTrans" cxnId="{314DE248-E268-4C3C-9A94-24303AAB4EAD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s-ES"/>
        </a:p>
      </dgm:t>
    </dgm:pt>
    <dgm:pt modelId="{D90CFCC3-E988-4A28-9EED-15DEA9D732F0}" type="sibTrans" cxnId="{314DE248-E268-4C3C-9A94-24303AAB4EAD}">
      <dgm:prSet/>
      <dgm:spPr/>
      <dgm:t>
        <a:bodyPr/>
        <a:lstStyle/>
        <a:p>
          <a:endParaRPr lang="es-ES"/>
        </a:p>
      </dgm:t>
    </dgm:pt>
    <dgm:pt modelId="{BEC5EEF7-47F4-47F2-A5C8-70DA87FFF3E9}" type="pres">
      <dgm:prSet presAssocID="{27212D38-02B2-4BCE-AB74-D2991B82A44A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s-ES"/>
        </a:p>
      </dgm:t>
    </dgm:pt>
    <dgm:pt modelId="{A0D73EA1-3572-4AB3-8336-937240BDB45D}" type="pres">
      <dgm:prSet presAssocID="{41361682-AA89-4D06-B04F-DFB7312ABA05}" presName="singleCycle" presStyleCnt="0"/>
      <dgm:spPr/>
    </dgm:pt>
    <dgm:pt modelId="{66859BFC-AFAD-4BF2-AA53-9EBCEB82C965}" type="pres">
      <dgm:prSet presAssocID="{41361682-AA89-4D06-B04F-DFB7312ABA05}" presName="singleCenter" presStyleLbl="node1" presStyleIdx="0" presStyleCnt="4" custAng="0" custLinFactNeighborX="-10" custLinFactNeighborY="-16086">
        <dgm:presLayoutVars>
          <dgm:chMax val="7"/>
          <dgm:chPref val="7"/>
        </dgm:presLayoutVars>
      </dgm:prSet>
      <dgm:spPr/>
      <dgm:t>
        <a:bodyPr/>
        <a:lstStyle/>
        <a:p>
          <a:endParaRPr lang="es-ES"/>
        </a:p>
      </dgm:t>
    </dgm:pt>
    <dgm:pt modelId="{0C36D4CD-9D77-42FF-8F95-14C351328B3B}" type="pres">
      <dgm:prSet presAssocID="{DA23A18E-8A18-4418-9225-DA74A57677FE}" presName="Name56" presStyleLbl="parChTrans1D2" presStyleIdx="0" presStyleCnt="3"/>
      <dgm:spPr/>
      <dgm:t>
        <a:bodyPr/>
        <a:lstStyle/>
        <a:p>
          <a:endParaRPr lang="es-ES"/>
        </a:p>
      </dgm:t>
    </dgm:pt>
    <dgm:pt modelId="{CBC74DE1-215D-4E2D-A4AF-7D11F8A8A6C8}" type="pres">
      <dgm:prSet presAssocID="{21DD3734-6057-4995-85CA-EB5D383F9F2F}" presName="text0" presStyleLbl="node1" presStyleIdx="1" presStyleCnt="4" custAng="0" custScaleX="129862" custRadScaleRad="54427" custRadScaleInc="-299970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280FE39-CF50-4283-B8E3-57274608271B}" type="pres">
      <dgm:prSet presAssocID="{22BD86BC-54CB-47A9-AC31-7446D7D793A9}" presName="Name56" presStyleLbl="parChTrans1D2" presStyleIdx="1" presStyleCnt="3"/>
      <dgm:spPr/>
      <dgm:t>
        <a:bodyPr/>
        <a:lstStyle/>
        <a:p>
          <a:endParaRPr lang="es-ES"/>
        </a:p>
      </dgm:t>
    </dgm:pt>
    <dgm:pt modelId="{137AEE1C-DC3E-45A7-A619-F6F89BA86965}" type="pres">
      <dgm:prSet presAssocID="{2DD75713-8872-4B9C-B729-8628D92A10D4}" presName="text0" presStyleLbl="node1" presStyleIdx="2" presStyleCnt="4" custAng="0" custScaleX="127591" custRadScaleRad="132831" custRadScaleInc="-127347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8D88BB5-F1AB-406D-A6AA-0F81145F9950}" type="pres">
      <dgm:prSet presAssocID="{CDAFB534-FAA3-48FD-A142-EED328A0D007}" presName="Name56" presStyleLbl="parChTrans1D2" presStyleIdx="2" presStyleCnt="3"/>
      <dgm:spPr/>
      <dgm:t>
        <a:bodyPr/>
        <a:lstStyle/>
        <a:p>
          <a:endParaRPr lang="es-ES"/>
        </a:p>
      </dgm:t>
    </dgm:pt>
    <dgm:pt modelId="{25417D28-8C9E-4065-8E1E-0EEF6ADBE115}" type="pres">
      <dgm:prSet presAssocID="{B7B92035-509B-4567-8C22-DC4315495F0A}" presName="text0" presStyleLbl="node1" presStyleIdx="3" presStyleCnt="4" custAng="0" custScaleX="125201" custRadScaleRad="130990" custRadScaleInc="12925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688D8B49-B828-4D45-9A0C-280F01FF02D8}" type="presOf" srcId="{2DD75713-8872-4B9C-B729-8628D92A10D4}" destId="{137AEE1C-DC3E-45A7-A619-F6F89BA86965}" srcOrd="0" destOrd="0" presId="urn:microsoft.com/office/officeart/2008/layout/RadialCluster"/>
    <dgm:cxn modelId="{C075EDA8-0200-48FE-A35D-B7A338781000}" type="presOf" srcId="{B7B92035-509B-4567-8C22-DC4315495F0A}" destId="{25417D28-8C9E-4065-8E1E-0EEF6ADBE115}" srcOrd="0" destOrd="0" presId="urn:microsoft.com/office/officeart/2008/layout/RadialCluster"/>
    <dgm:cxn modelId="{314DE248-E268-4C3C-9A94-24303AAB4EAD}" srcId="{41361682-AA89-4D06-B04F-DFB7312ABA05}" destId="{B7B92035-509B-4567-8C22-DC4315495F0A}" srcOrd="2" destOrd="0" parTransId="{CDAFB534-FAA3-48FD-A142-EED328A0D007}" sibTransId="{D90CFCC3-E988-4A28-9EED-15DEA9D732F0}"/>
    <dgm:cxn modelId="{C386DB36-07E5-40EC-868C-E6F250DABD35}" type="presOf" srcId="{CDAFB534-FAA3-48FD-A142-EED328A0D007}" destId="{C8D88BB5-F1AB-406D-A6AA-0F81145F9950}" srcOrd="0" destOrd="0" presId="urn:microsoft.com/office/officeart/2008/layout/RadialCluster"/>
    <dgm:cxn modelId="{75339915-4945-441D-8309-2628ACCEEB95}" srcId="{41361682-AA89-4D06-B04F-DFB7312ABA05}" destId="{2DD75713-8872-4B9C-B729-8628D92A10D4}" srcOrd="1" destOrd="0" parTransId="{22BD86BC-54CB-47A9-AC31-7446D7D793A9}" sibTransId="{C29F0F93-B96F-498E-98B6-34407102542F}"/>
    <dgm:cxn modelId="{114F486F-9FF3-4E83-9D04-461A5E707C98}" srcId="{41361682-AA89-4D06-B04F-DFB7312ABA05}" destId="{21DD3734-6057-4995-85CA-EB5D383F9F2F}" srcOrd="0" destOrd="0" parTransId="{DA23A18E-8A18-4418-9225-DA74A57677FE}" sibTransId="{0D76599A-BC1C-46FE-ABDA-834119F66871}"/>
    <dgm:cxn modelId="{5B95BBDF-E52A-4631-BC99-5F78445266AE}" type="presOf" srcId="{22BD86BC-54CB-47A9-AC31-7446D7D793A9}" destId="{B280FE39-CF50-4283-B8E3-57274608271B}" srcOrd="0" destOrd="0" presId="urn:microsoft.com/office/officeart/2008/layout/RadialCluster"/>
    <dgm:cxn modelId="{D8AD1A4F-F724-47F9-8F3F-5D2187EABD7A}" type="presOf" srcId="{27212D38-02B2-4BCE-AB74-D2991B82A44A}" destId="{BEC5EEF7-47F4-47F2-A5C8-70DA87FFF3E9}" srcOrd="0" destOrd="0" presId="urn:microsoft.com/office/officeart/2008/layout/RadialCluster"/>
    <dgm:cxn modelId="{8789BD4E-482D-4560-8E0C-5D9090DB6EB4}" type="presOf" srcId="{DA23A18E-8A18-4418-9225-DA74A57677FE}" destId="{0C36D4CD-9D77-42FF-8F95-14C351328B3B}" srcOrd="0" destOrd="0" presId="urn:microsoft.com/office/officeart/2008/layout/RadialCluster"/>
    <dgm:cxn modelId="{CF05D572-92A0-4589-B398-DDFFB8F32A00}" type="presOf" srcId="{21DD3734-6057-4995-85CA-EB5D383F9F2F}" destId="{CBC74DE1-215D-4E2D-A4AF-7D11F8A8A6C8}" srcOrd="0" destOrd="0" presId="urn:microsoft.com/office/officeart/2008/layout/RadialCluster"/>
    <dgm:cxn modelId="{0DD4E98C-B54E-4FF2-9556-D52A42BDD922}" type="presOf" srcId="{41361682-AA89-4D06-B04F-DFB7312ABA05}" destId="{66859BFC-AFAD-4BF2-AA53-9EBCEB82C965}" srcOrd="0" destOrd="0" presId="urn:microsoft.com/office/officeart/2008/layout/RadialCluster"/>
    <dgm:cxn modelId="{0412AB26-BC06-4AE2-859E-D34CB21F3DEA}" srcId="{27212D38-02B2-4BCE-AB74-D2991B82A44A}" destId="{41361682-AA89-4D06-B04F-DFB7312ABA05}" srcOrd="0" destOrd="0" parTransId="{9B4DBB99-2AF6-41C9-AE60-91198858E430}" sibTransId="{3D9DBCCC-A1EE-4376-A3EA-68AEBBD111BD}"/>
    <dgm:cxn modelId="{AE235A50-CE2A-4DAB-8687-480E39BFDFAE}" type="presParOf" srcId="{BEC5EEF7-47F4-47F2-A5C8-70DA87FFF3E9}" destId="{A0D73EA1-3572-4AB3-8336-937240BDB45D}" srcOrd="0" destOrd="0" presId="urn:microsoft.com/office/officeart/2008/layout/RadialCluster"/>
    <dgm:cxn modelId="{CA098D56-A2FE-4DA0-962B-25B168B0A689}" type="presParOf" srcId="{A0D73EA1-3572-4AB3-8336-937240BDB45D}" destId="{66859BFC-AFAD-4BF2-AA53-9EBCEB82C965}" srcOrd="0" destOrd="0" presId="urn:microsoft.com/office/officeart/2008/layout/RadialCluster"/>
    <dgm:cxn modelId="{D2DEF09E-9D58-45EF-84FC-7E0EF237A017}" type="presParOf" srcId="{A0D73EA1-3572-4AB3-8336-937240BDB45D}" destId="{0C36D4CD-9D77-42FF-8F95-14C351328B3B}" srcOrd="1" destOrd="0" presId="urn:microsoft.com/office/officeart/2008/layout/RadialCluster"/>
    <dgm:cxn modelId="{C6B600C6-DC6E-4345-9250-FC51CCA59FE1}" type="presParOf" srcId="{A0D73EA1-3572-4AB3-8336-937240BDB45D}" destId="{CBC74DE1-215D-4E2D-A4AF-7D11F8A8A6C8}" srcOrd="2" destOrd="0" presId="urn:microsoft.com/office/officeart/2008/layout/RadialCluster"/>
    <dgm:cxn modelId="{AF3B1E25-22AB-4999-855B-3086034F5A27}" type="presParOf" srcId="{A0D73EA1-3572-4AB3-8336-937240BDB45D}" destId="{B280FE39-CF50-4283-B8E3-57274608271B}" srcOrd="3" destOrd="0" presId="urn:microsoft.com/office/officeart/2008/layout/RadialCluster"/>
    <dgm:cxn modelId="{547A5578-B84D-4BBB-9368-02931338062C}" type="presParOf" srcId="{A0D73EA1-3572-4AB3-8336-937240BDB45D}" destId="{137AEE1C-DC3E-45A7-A619-F6F89BA86965}" srcOrd="4" destOrd="0" presId="urn:microsoft.com/office/officeart/2008/layout/RadialCluster"/>
    <dgm:cxn modelId="{F4CCD065-B1DE-4219-BD11-F0391D629600}" type="presParOf" srcId="{A0D73EA1-3572-4AB3-8336-937240BDB45D}" destId="{C8D88BB5-F1AB-406D-A6AA-0F81145F9950}" srcOrd="5" destOrd="0" presId="urn:microsoft.com/office/officeart/2008/layout/RadialCluster"/>
    <dgm:cxn modelId="{C8AE1365-26FB-4615-8C19-158DC4490F0C}" type="presParOf" srcId="{A0D73EA1-3572-4AB3-8336-937240BDB45D}" destId="{25417D28-8C9E-4065-8E1E-0EEF6ADBE115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859BFC-AFAD-4BF2-AA53-9EBCEB82C965}">
      <dsp:nvSpPr>
        <dsp:cNvPr id="0" name=""/>
        <dsp:cNvSpPr/>
      </dsp:nvSpPr>
      <dsp:spPr>
        <a:xfrm>
          <a:off x="3700606" y="1251796"/>
          <a:ext cx="1184884" cy="1184884"/>
        </a:xfrm>
        <a:prstGeom prst="roundRect">
          <a:avLst/>
        </a:prstGeom>
        <a:solidFill>
          <a:schemeClr val="lt1"/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200" kern="1200" dirty="0" smtClean="0"/>
            <a:t>Usuario</a:t>
          </a:r>
          <a:endParaRPr lang="es-ES" sz="2200" kern="1200" dirty="0"/>
        </a:p>
      </dsp:txBody>
      <dsp:txXfrm>
        <a:off x="3758447" y="1309637"/>
        <a:ext cx="1069202" cy="1069202"/>
      </dsp:txXfrm>
    </dsp:sp>
    <dsp:sp modelId="{0C36D4CD-9D77-42FF-8F95-14C351328B3B}">
      <dsp:nvSpPr>
        <dsp:cNvPr id="0" name=""/>
        <dsp:cNvSpPr/>
      </dsp:nvSpPr>
      <dsp:spPr>
        <a:xfrm rot="5399885">
          <a:off x="3999489" y="2730270"/>
          <a:ext cx="58717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87178" y="0"/>
              </a:lnTo>
            </a:path>
          </a:pathLst>
        </a:custGeom>
        <a:noFill/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</dsp:sp>
    <dsp:sp modelId="{CBC74DE1-215D-4E2D-A4AF-7D11F8A8A6C8}">
      <dsp:nvSpPr>
        <dsp:cNvPr id="0" name=""/>
        <dsp:cNvSpPr/>
      </dsp:nvSpPr>
      <dsp:spPr>
        <a:xfrm>
          <a:off x="3777632" y="3023859"/>
          <a:ext cx="1030938" cy="793872"/>
        </a:xfrm>
        <a:prstGeom prst="roundRect">
          <a:avLst/>
        </a:prstGeom>
        <a:solidFill>
          <a:schemeClr val="lt1"/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Anuncio</a:t>
          </a:r>
          <a:endParaRPr lang="es-ES" sz="1600" kern="1200" dirty="0"/>
        </a:p>
      </dsp:txBody>
      <dsp:txXfrm>
        <a:off x="3816386" y="3062613"/>
        <a:ext cx="953430" cy="716364"/>
      </dsp:txXfrm>
    </dsp:sp>
    <dsp:sp modelId="{B280FE39-CF50-4283-B8E3-57274608271B}">
      <dsp:nvSpPr>
        <dsp:cNvPr id="0" name=""/>
        <dsp:cNvSpPr/>
      </dsp:nvSpPr>
      <dsp:spPr>
        <a:xfrm rot="19502817">
          <a:off x="4822893" y="1231313"/>
          <a:ext cx="69406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94063" y="0"/>
              </a:lnTo>
            </a:path>
          </a:pathLst>
        </a:custGeom>
        <a:noFill/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</dsp:sp>
    <dsp:sp modelId="{137AEE1C-DC3E-45A7-A619-F6F89BA86965}">
      <dsp:nvSpPr>
        <dsp:cNvPr id="0" name=""/>
        <dsp:cNvSpPr/>
      </dsp:nvSpPr>
      <dsp:spPr>
        <a:xfrm>
          <a:off x="5454360" y="281555"/>
          <a:ext cx="1012909" cy="793872"/>
        </a:xfrm>
        <a:prstGeom prst="roundRect">
          <a:avLst/>
        </a:prstGeom>
        <a:solidFill>
          <a:schemeClr val="lt1"/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Blog</a:t>
          </a:r>
          <a:endParaRPr lang="es-ES" sz="1600" kern="1200" dirty="0"/>
        </a:p>
      </dsp:txBody>
      <dsp:txXfrm>
        <a:off x="5493114" y="320309"/>
        <a:ext cx="935401" cy="716364"/>
      </dsp:txXfrm>
    </dsp:sp>
    <dsp:sp modelId="{C8D88BB5-F1AB-406D-A6AA-0F81145F9950}">
      <dsp:nvSpPr>
        <dsp:cNvPr id="0" name=""/>
        <dsp:cNvSpPr/>
      </dsp:nvSpPr>
      <dsp:spPr>
        <a:xfrm rot="12966807">
          <a:off x="3119099" y="1222429"/>
          <a:ext cx="64331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43312" y="0"/>
              </a:lnTo>
            </a:path>
          </a:pathLst>
        </a:custGeom>
        <a:noFill/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</dsp:sp>
    <dsp:sp modelId="{25417D28-8C9E-4065-8E1E-0EEF6ADBE115}">
      <dsp:nvSpPr>
        <dsp:cNvPr id="0" name=""/>
        <dsp:cNvSpPr/>
      </dsp:nvSpPr>
      <dsp:spPr>
        <a:xfrm>
          <a:off x="2186969" y="273339"/>
          <a:ext cx="993936" cy="793872"/>
        </a:xfrm>
        <a:prstGeom prst="roundRect">
          <a:avLst/>
        </a:prstGeom>
        <a:solidFill>
          <a:schemeClr val="lt1"/>
        </a:solidFill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Articulo</a:t>
          </a:r>
          <a:endParaRPr lang="es-ES" sz="1600" kern="1200" dirty="0"/>
        </a:p>
      </dsp:txBody>
      <dsp:txXfrm>
        <a:off x="2225723" y="312093"/>
        <a:ext cx="916428" cy="7163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425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897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368091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85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3027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0882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4236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60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267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086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552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64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790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00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920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352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76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clamm\images\asd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822382" cy="8550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7038741" y="3794670"/>
            <a:ext cx="26900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José Luis </a:t>
            </a:r>
            <a:r>
              <a:rPr lang="es-ES" dirty="0" err="1">
                <a:solidFill>
                  <a:schemeClr val="bg1"/>
                </a:solidFill>
              </a:rPr>
              <a:t>Maseda</a:t>
            </a:r>
            <a:r>
              <a:rPr lang="es-ES" dirty="0">
                <a:solidFill>
                  <a:schemeClr val="bg1"/>
                </a:solidFill>
              </a:rPr>
              <a:t> Salido</a:t>
            </a:r>
          </a:p>
          <a:p>
            <a:pPr algn="ctr"/>
            <a:r>
              <a:rPr lang="es-ES" dirty="0">
                <a:solidFill>
                  <a:schemeClr val="bg1"/>
                </a:solidFill>
              </a:rPr>
              <a:t>Jorge </a:t>
            </a:r>
            <a:r>
              <a:rPr lang="es-ES" dirty="0" err="1">
                <a:solidFill>
                  <a:schemeClr val="bg1"/>
                </a:solidFill>
              </a:rPr>
              <a:t>Jaico</a:t>
            </a:r>
            <a:r>
              <a:rPr lang="es-ES" dirty="0">
                <a:solidFill>
                  <a:schemeClr val="bg1"/>
                </a:solidFill>
              </a:rPr>
              <a:t> Reyes</a:t>
            </a:r>
          </a:p>
          <a:p>
            <a:pPr algn="ctr"/>
            <a:r>
              <a:rPr lang="es-ES" dirty="0">
                <a:solidFill>
                  <a:schemeClr val="bg1"/>
                </a:solidFill>
              </a:rPr>
              <a:t>Eric Sánchez </a:t>
            </a:r>
            <a:r>
              <a:rPr lang="es-ES" dirty="0" err="1">
                <a:solidFill>
                  <a:schemeClr val="bg1"/>
                </a:solidFill>
              </a:rPr>
              <a:t>Chertó</a:t>
            </a:r>
            <a:endParaRPr lang="es-ES" dirty="0">
              <a:solidFill>
                <a:schemeClr val="bg1"/>
              </a:solidFill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49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Problemas y Soluciones</a:t>
            </a:r>
            <a:endParaRPr lang="es-E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123" name="Picture 3" descr="C:\Users\JORGE\Desktop\Nueva carpeta\problemas-soluc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166" y="1460473"/>
            <a:ext cx="6501096" cy="4348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119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Conclusiones</a:t>
            </a:r>
            <a:endParaRPr lang="es-E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146" name="Picture 2" descr="C:\Users\JORGE\Desktop\Nueva carpeta\conclusió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195" y="1475509"/>
            <a:ext cx="3527908" cy="470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4439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020237" y="2209814"/>
            <a:ext cx="8596668" cy="1320800"/>
          </a:xfrm>
        </p:spPr>
        <p:txBody>
          <a:bodyPr>
            <a:normAutofit/>
          </a:bodyPr>
          <a:lstStyle/>
          <a:p>
            <a:r>
              <a:rPr lang="es-ES" sz="8000" dirty="0" smtClean="0">
                <a:solidFill>
                  <a:schemeClr val="accent2"/>
                </a:solidFill>
              </a:rPr>
              <a:t>¿Alguna Pregunta?</a:t>
            </a:r>
            <a:endParaRPr lang="es-ES" sz="8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559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Índice</a:t>
            </a:r>
            <a:endParaRPr lang="es-ES" sz="40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773723" y="2110153"/>
            <a:ext cx="8500279" cy="4123593"/>
          </a:xfrm>
        </p:spPr>
        <p:txBody>
          <a:bodyPr>
            <a:normAutofit/>
          </a:bodyPr>
          <a:lstStyle/>
          <a:p>
            <a:r>
              <a:rPr lang="es-ES" dirty="0" smtClean="0"/>
              <a:t>Presentación</a:t>
            </a:r>
          </a:p>
          <a:p>
            <a:r>
              <a:rPr lang="es-ES" dirty="0" smtClean="0"/>
              <a:t>Base </a:t>
            </a:r>
            <a:r>
              <a:rPr lang="es-ES" dirty="0"/>
              <a:t>de Datos - </a:t>
            </a:r>
            <a:r>
              <a:rPr lang="es-ES" dirty="0" smtClean="0"/>
              <a:t>Desarrollo</a:t>
            </a:r>
            <a:endParaRPr lang="es-ES" dirty="0" smtClean="0"/>
          </a:p>
          <a:p>
            <a:r>
              <a:rPr lang="es-ES" dirty="0"/>
              <a:t>Base de Datos </a:t>
            </a:r>
            <a:r>
              <a:rPr lang="es-ES" dirty="0" smtClean="0"/>
              <a:t>Diagrama </a:t>
            </a:r>
            <a:r>
              <a:rPr lang="es-ES" dirty="0" smtClean="0"/>
              <a:t>relacional</a:t>
            </a:r>
          </a:p>
          <a:p>
            <a:r>
              <a:rPr lang="es-ES" dirty="0" smtClean="0"/>
              <a:t>Estructura de la </a:t>
            </a:r>
            <a:r>
              <a:rPr lang="es-ES" dirty="0" smtClean="0"/>
              <a:t>web</a:t>
            </a:r>
          </a:p>
          <a:p>
            <a:r>
              <a:rPr lang="es-ES" dirty="0" smtClean="0"/>
              <a:t>Problemas y soluciones</a:t>
            </a:r>
          </a:p>
          <a:p>
            <a:r>
              <a:rPr lang="es-ES" dirty="0" smtClean="0"/>
              <a:t>Conclusiones</a:t>
            </a:r>
          </a:p>
          <a:p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2678058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Presentación</a:t>
            </a:r>
            <a:endParaRPr lang="es-ES" dirty="0"/>
          </a:p>
        </p:txBody>
      </p:sp>
      <p:pic>
        <p:nvPicPr>
          <p:cNvPr id="2050" name="Picture 2" descr="C:\Users\JORGE\Desktop\Screenshot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29827">
            <a:off x="427761" y="2343254"/>
            <a:ext cx="3102949" cy="196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JORGE\Desktop\Screenshot_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18493">
            <a:off x="5716707" y="4083804"/>
            <a:ext cx="3437672" cy="2332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JORGE\Desktop\Screenshot_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9927">
            <a:off x="2482019" y="4802092"/>
            <a:ext cx="2849105" cy="671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JORGE\Desktop\Screenshot_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22031">
            <a:off x="3895613" y="1336769"/>
            <a:ext cx="2584736" cy="694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JORGE\Desktop\Screenshot_5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02883">
            <a:off x="7165307" y="1258067"/>
            <a:ext cx="2073384" cy="2079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C:\Users\JORGE\Desktop\Objeto inteligente vectorial copia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525" y="2297696"/>
            <a:ext cx="2970913" cy="174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262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Base de </a:t>
            </a:r>
            <a:r>
              <a:rPr lang="es-E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Datos - </a:t>
            </a:r>
            <a:r>
              <a:rPr lang="es-E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La </a:t>
            </a:r>
            <a:r>
              <a:rPr lang="es-E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idea</a:t>
            </a:r>
            <a:endParaRPr lang="es-E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8793224"/>
              </p:ext>
            </p:extLst>
          </p:nvPr>
        </p:nvGraphicFramePr>
        <p:xfrm>
          <a:off x="677863" y="1843028"/>
          <a:ext cx="8596312" cy="3949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6398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Base de Datos </a:t>
            </a:r>
            <a:r>
              <a:rPr lang="es-E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- Desarrollo</a:t>
            </a:r>
            <a:endParaRPr lang="es-E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082"/>
          <a:stretch/>
        </p:blipFill>
        <p:spPr>
          <a:xfrm>
            <a:off x="1489002" y="1758185"/>
            <a:ext cx="7222575" cy="356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725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2869"/>
          </a:xfrm>
        </p:spPr>
        <p:txBody>
          <a:bodyPr/>
          <a:lstStyle/>
          <a:p>
            <a:r>
              <a:rPr lang="es-ES" dirty="0" smtClean="0"/>
              <a:t>Diagrama relacional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043" y="1292469"/>
            <a:ext cx="7541101" cy="483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12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C:\Users\JORGE\Desktop\Nueva carpeta\Screenshot_8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5" r="12567"/>
          <a:stretch/>
        </p:blipFill>
        <p:spPr bwMode="auto">
          <a:xfrm>
            <a:off x="3445640" y="3778681"/>
            <a:ext cx="1831947" cy="1195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Diseño web</a:t>
            </a:r>
            <a:endParaRPr lang="es-E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077" name="Picture 5" descr="C:\Users\JORGE\Desktop\Nueva carpeta\Screenshot_9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7" r="8331"/>
          <a:stretch/>
        </p:blipFill>
        <p:spPr bwMode="auto">
          <a:xfrm>
            <a:off x="5465617" y="3789072"/>
            <a:ext cx="1797189" cy="1195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JORGE\Desktop\Nueva carpeta\Screenshot_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498" y="1999956"/>
            <a:ext cx="2441351" cy="309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JORGE\Desktop\Nueva carpeta\Screenshot_6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533" y="2060043"/>
            <a:ext cx="2441352" cy="311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JORGE\Desktop\Nueva carpeta\Screenshot_10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473" y="2213263"/>
            <a:ext cx="1827917" cy="996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C:\Users\JORGE\Desktop\Nueva carpeta\Screenshot_11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9" r="17127"/>
          <a:stretch/>
        </p:blipFill>
        <p:spPr bwMode="auto">
          <a:xfrm>
            <a:off x="5562472" y="2213264"/>
            <a:ext cx="1594191" cy="996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0241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Estructura web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Página principal</a:t>
            </a:r>
          </a:p>
          <a:p>
            <a:pPr lvl="1"/>
            <a:r>
              <a:rPr lang="es-ES" dirty="0" smtClean="0"/>
              <a:t>Inicio</a:t>
            </a:r>
          </a:p>
          <a:p>
            <a:pPr lvl="1"/>
            <a:r>
              <a:rPr lang="es-ES" dirty="0" smtClean="0"/>
              <a:t>Noticias</a:t>
            </a:r>
          </a:p>
          <a:p>
            <a:r>
              <a:rPr lang="es-ES" dirty="0" smtClean="0"/>
              <a:t>Publicaciones</a:t>
            </a:r>
          </a:p>
          <a:p>
            <a:pPr lvl="1"/>
            <a:r>
              <a:rPr lang="es-ES" dirty="0" smtClean="0"/>
              <a:t>Blogs</a:t>
            </a:r>
          </a:p>
          <a:p>
            <a:pPr lvl="1"/>
            <a:r>
              <a:rPr lang="es-ES" dirty="0" smtClean="0"/>
              <a:t>Artículos</a:t>
            </a:r>
          </a:p>
          <a:p>
            <a:r>
              <a:rPr lang="es-ES" dirty="0" smtClean="0"/>
              <a:t>Bloggers</a:t>
            </a:r>
          </a:p>
          <a:p>
            <a:r>
              <a:rPr lang="es-ES" dirty="0" smtClean="0"/>
              <a:t>Catálogo</a:t>
            </a:r>
          </a:p>
          <a:p>
            <a:pPr marL="457200" lvl="1" indent="0">
              <a:buNone/>
            </a:pP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t="8808" r="2424" b="4525"/>
          <a:stretch/>
        </p:blipFill>
        <p:spPr>
          <a:xfrm>
            <a:off x="3273400" y="2197368"/>
            <a:ext cx="6229634" cy="311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11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Pagos por publicación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Usuarios registrados.</a:t>
            </a:r>
          </a:p>
          <a:p>
            <a:endParaRPr lang="es-ES" dirty="0" smtClean="0"/>
          </a:p>
          <a:p>
            <a:r>
              <a:rPr lang="es-ES" dirty="0" smtClean="0"/>
              <a:t>Publicidad.</a:t>
            </a:r>
          </a:p>
          <a:p>
            <a:endParaRPr lang="es-ES" dirty="0" smtClean="0"/>
          </a:p>
          <a:p>
            <a:r>
              <a:rPr lang="es-ES" dirty="0" smtClean="0"/>
              <a:t>Promocionarse</a:t>
            </a:r>
          </a:p>
          <a:p>
            <a:endParaRPr lang="es-ES" dirty="0" smtClean="0"/>
          </a:p>
          <a:p>
            <a:r>
              <a:rPr lang="es-ES" dirty="0" smtClean="0"/>
              <a:t>Métodos de pago</a:t>
            </a:r>
          </a:p>
          <a:p>
            <a:pPr lvl="1"/>
            <a:r>
              <a:rPr lang="es-ES" dirty="0" smtClean="0"/>
              <a:t>PayPal</a:t>
            </a:r>
          </a:p>
          <a:p>
            <a:pPr lvl="1"/>
            <a:r>
              <a:rPr lang="es-ES" dirty="0" smtClean="0"/>
              <a:t>Visa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4362" t="23971" r="26832" b="36648"/>
          <a:stretch/>
        </p:blipFill>
        <p:spPr>
          <a:xfrm>
            <a:off x="4440114" y="2391507"/>
            <a:ext cx="3851031" cy="296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264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Ángulo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Faceta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393</TotalTime>
  <Words>83</Words>
  <Application>Microsoft Office PowerPoint</Application>
  <PresentationFormat>Personalizado</PresentationFormat>
  <Paragraphs>41</Paragraphs>
  <Slides>12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3" baseType="lpstr">
      <vt:lpstr>Faceta</vt:lpstr>
      <vt:lpstr>Presentación de PowerPoint</vt:lpstr>
      <vt:lpstr>Índice</vt:lpstr>
      <vt:lpstr>Presentación</vt:lpstr>
      <vt:lpstr>Base de Datos - La idea</vt:lpstr>
      <vt:lpstr>Base de Datos - Desarrollo</vt:lpstr>
      <vt:lpstr>Diagrama relacional</vt:lpstr>
      <vt:lpstr>Diseño web</vt:lpstr>
      <vt:lpstr>Estructura web</vt:lpstr>
      <vt:lpstr>Pagos por publicación</vt:lpstr>
      <vt:lpstr>Problemas y Soluciones</vt:lpstr>
      <vt:lpstr>Conclusiones</vt:lpstr>
      <vt:lpstr>¿Alguna Pregunta?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 Luis</dc:creator>
  <cp:lastModifiedBy>JORGE. J</cp:lastModifiedBy>
  <cp:revision>20</cp:revision>
  <dcterms:created xsi:type="dcterms:W3CDTF">2016-06-01T15:56:59Z</dcterms:created>
  <dcterms:modified xsi:type="dcterms:W3CDTF">2016-06-01T23:42:09Z</dcterms:modified>
</cp:coreProperties>
</file>

<file path=docProps/thumbnail.jpeg>
</file>